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5"/>
  </p:notesMasterIdLst>
  <p:handoutMasterIdLst>
    <p:handoutMasterId r:id="rId16"/>
  </p:handoutMasterIdLst>
  <p:sldIdLst>
    <p:sldId id="604" r:id="rId7"/>
    <p:sldId id="710" r:id="rId8"/>
    <p:sldId id="711" r:id="rId9"/>
    <p:sldId id="708" r:id="rId10"/>
    <p:sldId id="709" r:id="rId11"/>
    <p:sldId id="712" r:id="rId12"/>
    <p:sldId id="713" r:id="rId13"/>
    <p:sldId id="256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8" autoAdjust="0"/>
    <p:restoredTop sz="86418"/>
  </p:normalViewPr>
  <p:slideViewPr>
    <p:cSldViewPr snapToGrid="0" showGuides="1">
      <p:cViewPr varScale="1">
        <p:scale>
          <a:sx n="104" d="100"/>
          <a:sy n="104" d="100"/>
        </p:scale>
        <p:origin x="208" y="832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67A5F7EE-1D03-A74C-9DB9-5F1006D31D52}"/>
    <pc:docChg chg="mod delSld modSld">
      <pc:chgData name="Chance Pascale" userId="33a09a6f-b2d1-47a5-b3b3-352468c288fc" providerId="ADAL" clId="{67A5F7EE-1D03-A74C-9DB9-5F1006D31D52}" dt="2021-10-30T16:29:29.444" v="756"/>
      <pc:docMkLst>
        <pc:docMk/>
      </pc:docMkLst>
      <pc:sldChg chg="del">
        <pc:chgData name="Chance Pascale" userId="33a09a6f-b2d1-47a5-b3b3-352468c288fc" providerId="ADAL" clId="{67A5F7EE-1D03-A74C-9DB9-5F1006D31D52}" dt="2021-10-30T16:28:24.402" v="755" actId="2696"/>
        <pc:sldMkLst>
          <pc:docMk/>
          <pc:sldMk cId="1202933233" sldId="696"/>
        </pc:sldMkLst>
      </pc:sldChg>
      <pc:sldChg chg="addSp modSp mod">
        <pc:chgData name="Chance Pascale" userId="33a09a6f-b2d1-47a5-b3b3-352468c288fc" providerId="ADAL" clId="{67A5F7EE-1D03-A74C-9DB9-5F1006D31D52}" dt="2021-10-30T16:26:46.544" v="536" actId="962"/>
        <pc:sldMkLst>
          <pc:docMk/>
          <pc:sldMk cId="3665094060" sldId="708"/>
        </pc:sldMkLst>
        <pc:grpChg chg="add mod">
          <ac:chgData name="Chance Pascale" userId="33a09a6f-b2d1-47a5-b3b3-352468c288fc" providerId="ADAL" clId="{67A5F7EE-1D03-A74C-9DB9-5F1006D31D52}" dt="2021-10-30T16:26:46.544" v="536" actId="962"/>
          <ac:grpSpMkLst>
            <pc:docMk/>
            <pc:sldMk cId="3665094060" sldId="708"/>
            <ac:grpSpMk id="3" creationId="{5A101958-DA17-244C-87BD-7A49711E9169}"/>
          </ac:grpSpMkLst>
        </pc:grpChg>
      </pc:sldChg>
      <pc:sldChg chg="addSp modSp mod">
        <pc:chgData name="Chance Pascale" userId="33a09a6f-b2d1-47a5-b3b3-352468c288fc" providerId="ADAL" clId="{67A5F7EE-1D03-A74C-9DB9-5F1006D31D52}" dt="2021-10-30T16:27:26.337" v="635" actId="962"/>
        <pc:sldMkLst>
          <pc:docMk/>
          <pc:sldMk cId="3598644808" sldId="709"/>
        </pc:sldMkLst>
        <pc:grpChg chg="add mod">
          <ac:chgData name="Chance Pascale" userId="33a09a6f-b2d1-47a5-b3b3-352468c288fc" providerId="ADAL" clId="{67A5F7EE-1D03-A74C-9DB9-5F1006D31D52}" dt="2021-10-30T16:27:26.337" v="635" actId="962"/>
          <ac:grpSpMkLst>
            <pc:docMk/>
            <pc:sldMk cId="3598644808" sldId="709"/>
            <ac:grpSpMk id="3" creationId="{A172E001-CDDA-C64B-BA85-E3EF55E7B94A}"/>
          </ac:grpSpMkLst>
        </pc:grpChg>
      </pc:sldChg>
      <pc:sldChg chg="addSp modSp mod">
        <pc:chgData name="Chance Pascale" userId="33a09a6f-b2d1-47a5-b3b3-352468c288fc" providerId="ADAL" clId="{67A5F7EE-1D03-A74C-9DB9-5F1006D31D52}" dt="2021-10-30T16:24:24.100" v="200" actId="962"/>
        <pc:sldMkLst>
          <pc:docMk/>
          <pc:sldMk cId="223998448" sldId="710"/>
        </pc:sldMkLst>
        <pc:grpChg chg="add mod">
          <ac:chgData name="Chance Pascale" userId="33a09a6f-b2d1-47a5-b3b3-352468c288fc" providerId="ADAL" clId="{67A5F7EE-1D03-A74C-9DB9-5F1006D31D52}" dt="2021-10-30T16:24:24.100" v="200" actId="962"/>
          <ac:grpSpMkLst>
            <pc:docMk/>
            <pc:sldMk cId="223998448" sldId="710"/>
            <ac:grpSpMk id="4" creationId="{8AB68C9C-DAAA-9840-B1CC-E7171CFC9321}"/>
          </ac:grpSpMkLst>
        </pc:grpChg>
      </pc:sldChg>
      <pc:sldChg chg="addSp modSp mod">
        <pc:chgData name="Chance Pascale" userId="33a09a6f-b2d1-47a5-b3b3-352468c288fc" providerId="ADAL" clId="{67A5F7EE-1D03-A74C-9DB9-5F1006D31D52}" dt="2021-10-30T16:25:29.819" v="385" actId="962"/>
        <pc:sldMkLst>
          <pc:docMk/>
          <pc:sldMk cId="3970206664" sldId="711"/>
        </pc:sldMkLst>
        <pc:grpChg chg="add mod">
          <ac:chgData name="Chance Pascale" userId="33a09a6f-b2d1-47a5-b3b3-352468c288fc" providerId="ADAL" clId="{67A5F7EE-1D03-A74C-9DB9-5F1006D31D52}" dt="2021-10-30T16:25:29.819" v="385" actId="962"/>
          <ac:grpSpMkLst>
            <pc:docMk/>
            <pc:sldMk cId="3970206664" sldId="711"/>
            <ac:grpSpMk id="4" creationId="{7A919DE2-055B-744B-B014-04ECDEE26EA7}"/>
          </ac:grpSpMkLst>
        </pc:grpChg>
      </pc:sldChg>
      <pc:sldChg chg="addSp modSp mod">
        <pc:chgData name="Chance Pascale" userId="33a09a6f-b2d1-47a5-b3b3-352468c288fc" providerId="ADAL" clId="{67A5F7EE-1D03-A74C-9DB9-5F1006D31D52}" dt="2021-10-30T16:28:15.198" v="754" actId="962"/>
        <pc:sldMkLst>
          <pc:docMk/>
          <pc:sldMk cId="3762533779" sldId="712"/>
        </pc:sldMkLst>
        <pc:grpChg chg="add mod">
          <ac:chgData name="Chance Pascale" userId="33a09a6f-b2d1-47a5-b3b3-352468c288fc" providerId="ADAL" clId="{67A5F7EE-1D03-A74C-9DB9-5F1006D31D52}" dt="2021-10-30T16:28:15.198" v="754" actId="962"/>
          <ac:grpSpMkLst>
            <pc:docMk/>
            <pc:sldMk cId="3762533779" sldId="712"/>
            <ac:grpSpMk id="5" creationId="{22DB82CE-DB7F-F042-88A3-D93C1B1D2BF6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2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91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285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455555"/>
            <a:ext cx="4581006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301943"/>
            <a:ext cx="3706784" cy="77916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314264"/>
            <a:ext cx="3706784" cy="76819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able o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">
            <a:extLst>
              <a:ext uri="{FF2B5EF4-FFF2-40B4-BE49-F238E27FC236}">
                <a16:creationId xmlns:a16="http://schemas.microsoft.com/office/drawing/2014/main" id="{1956DD7A-F08C-4C37-8283-03E5338763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able or Image">
            <a:extLst>
              <a:ext uri="{FF2B5EF4-FFF2-40B4-BE49-F238E27FC236}">
                <a16:creationId xmlns:a16="http://schemas.microsoft.com/office/drawing/2014/main" id="{474FEC9E-6C14-410D-B6E1-07F8E9C778B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50138" y="1154923"/>
            <a:ext cx="7968400" cy="3423466"/>
          </a:xfrm>
          <a:prstGeom prst="rect">
            <a:avLst/>
          </a:prstGeom>
        </p:spPr>
        <p:txBody>
          <a:bodyPr/>
          <a:lstStyle>
            <a:lvl1pPr marL="230188" indent="-230188">
              <a:buClr>
                <a:schemeClr val="tx2"/>
              </a:buClr>
              <a:buFont typeface="Wingdings" panose="05000000000000000000" pitchFamily="2" charset="2"/>
              <a:buNone/>
              <a:defRPr sz="1800"/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800"/>
            </a:lvl2pPr>
            <a:lvl3pPr marL="914400" indent="-228600">
              <a:buClr>
                <a:schemeClr val="tx2"/>
              </a:buClr>
              <a:buFont typeface="Arial" panose="020B0604020202020204" pitchFamily="34" charset="0"/>
              <a:buChar char="•"/>
              <a:defRPr sz="1800"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Table or image</a:t>
            </a:r>
          </a:p>
        </p:txBody>
      </p:sp>
      <p:sp>
        <p:nvSpPr>
          <p:cNvPr id="9" name="Citation">
            <a:extLst>
              <a:ext uri="{FF2B5EF4-FFF2-40B4-BE49-F238E27FC236}">
                <a16:creationId xmlns:a16="http://schemas.microsoft.com/office/drawing/2014/main" id="{CA0A6044-029B-48E2-80D3-50F96602468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0138" y="4586072"/>
            <a:ext cx="7969197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lang="en-US" sz="700" b="0" i="0" u="none" strike="noStrike" smtClean="0">
                <a:effectLst/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Adapted/Reprinted from [APA reference].</a:t>
            </a:r>
          </a:p>
        </p:txBody>
      </p:sp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2" name="WSE logo">
            <a:extLst>
              <a:ext uri="{FF2B5EF4-FFF2-40B4-BE49-F238E27FC236}">
                <a16:creationId xmlns:a16="http://schemas.microsoft.com/office/drawing/2014/main" id="{3A47A697-B777-4F7D-815F-EDBEC2B3E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3749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9304" y="980442"/>
            <a:ext cx="3141409" cy="927216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709293"/>
            <a:ext cx="4682835" cy="526467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840927"/>
            <a:ext cx="4953052" cy="579032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509214"/>
            <a:ext cx="3588328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3826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90" r:id="rId3"/>
    <p:sldLayoutId id="2147483959" r:id="rId4"/>
    <p:sldLayoutId id="2147483964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at Scale for the Enterprise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Streams and Events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A11F-2482-4ED0-9214-5C64613C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and Memory w/Synced Memory</a:t>
            </a:r>
          </a:p>
        </p:txBody>
      </p:sp>
      <p:grpSp>
        <p:nvGrpSpPr>
          <p:cNvPr id="4" name="Group 3" descr="Diagram showing how single stream CUDA CPU/GPU host code accesses different types of memory.">
            <a:extLst>
              <a:ext uri="{FF2B5EF4-FFF2-40B4-BE49-F238E27FC236}">
                <a16:creationId xmlns:a16="http://schemas.microsoft.com/office/drawing/2014/main" id="{8AB68C9C-DAAA-9840-B1CC-E7171CFC9321}"/>
              </a:ext>
            </a:extLst>
          </p:cNvPr>
          <p:cNvGrpSpPr/>
          <p:nvPr/>
        </p:nvGrpSpPr>
        <p:grpSpPr>
          <a:xfrm>
            <a:off x="670112" y="1109382"/>
            <a:ext cx="7989794" cy="3442447"/>
            <a:chOff x="670112" y="1109382"/>
            <a:chExt cx="7989794" cy="3442447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D68D3F8A-72F9-074B-911A-239B428CCE32}"/>
                </a:ext>
              </a:extLst>
            </p:cNvPr>
            <p:cNvSpPr/>
            <p:nvPr/>
          </p:nvSpPr>
          <p:spPr>
            <a:xfrm>
              <a:off x="679076" y="3980329"/>
              <a:ext cx="7980830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Program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9135277E-DBDB-4344-A59E-FA7221D9E578}"/>
                </a:ext>
              </a:extLst>
            </p:cNvPr>
            <p:cNvSpPr/>
            <p:nvPr/>
          </p:nvSpPr>
          <p:spPr>
            <a:xfrm>
              <a:off x="995082" y="1281952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890105-49E9-D44F-934C-AC524563581F}"/>
                </a:ext>
              </a:extLst>
            </p:cNvPr>
            <p:cNvSpPr txBox="1"/>
            <p:nvPr/>
          </p:nvSpPr>
          <p:spPr>
            <a:xfrm>
              <a:off x="3465463" y="1109382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Default Stream</a:t>
              </a:r>
            </a:p>
          </p:txBody>
        </p:sp>
        <p:sp>
          <p:nvSpPr>
            <p:cNvPr id="9" name="Striped Right Arrow 8">
              <a:extLst>
                <a:ext uri="{FF2B5EF4-FFF2-40B4-BE49-F238E27FC236}">
                  <a16:creationId xmlns:a16="http://schemas.microsoft.com/office/drawing/2014/main" id="{057DC0C3-39A8-9249-9363-D9BDC9EAA0CA}"/>
                </a:ext>
              </a:extLst>
            </p:cNvPr>
            <p:cNvSpPr/>
            <p:nvPr/>
          </p:nvSpPr>
          <p:spPr>
            <a:xfrm>
              <a:off x="1196789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0</a:t>
              </a:r>
            </a:p>
          </p:txBody>
        </p:sp>
        <p:sp>
          <p:nvSpPr>
            <p:cNvPr id="15" name="Striped Right Arrow 14">
              <a:extLst>
                <a:ext uri="{FF2B5EF4-FFF2-40B4-BE49-F238E27FC236}">
                  <a16:creationId xmlns:a16="http://schemas.microsoft.com/office/drawing/2014/main" id="{B3FAFAC8-BE4E-4B4C-8D40-70CE8271557B}"/>
                </a:ext>
              </a:extLst>
            </p:cNvPr>
            <p:cNvSpPr/>
            <p:nvPr/>
          </p:nvSpPr>
          <p:spPr>
            <a:xfrm>
              <a:off x="2660277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1</a:t>
              </a:r>
            </a:p>
          </p:txBody>
        </p:sp>
        <p:sp>
          <p:nvSpPr>
            <p:cNvPr id="16" name="Striped Right Arrow 15">
              <a:extLst>
                <a:ext uri="{FF2B5EF4-FFF2-40B4-BE49-F238E27FC236}">
                  <a16:creationId xmlns:a16="http://schemas.microsoft.com/office/drawing/2014/main" id="{3BF6B3A7-CE95-2042-8DA4-DA72616257BD}"/>
                </a:ext>
              </a:extLst>
            </p:cNvPr>
            <p:cNvSpPr/>
            <p:nvPr/>
          </p:nvSpPr>
          <p:spPr>
            <a:xfrm>
              <a:off x="4063253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2</a:t>
              </a:r>
            </a:p>
          </p:txBody>
        </p:sp>
        <p:sp>
          <p:nvSpPr>
            <p:cNvPr id="17" name="Striped Right Arrow 16">
              <a:extLst>
                <a:ext uri="{FF2B5EF4-FFF2-40B4-BE49-F238E27FC236}">
                  <a16:creationId xmlns:a16="http://schemas.microsoft.com/office/drawing/2014/main" id="{1D9CD73B-6D04-2C49-9513-03E080A682A1}"/>
                </a:ext>
              </a:extLst>
            </p:cNvPr>
            <p:cNvSpPr/>
            <p:nvPr/>
          </p:nvSpPr>
          <p:spPr>
            <a:xfrm>
              <a:off x="5741894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3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87761375-3C64-CE4C-960A-CBC6A3C25738}"/>
                </a:ext>
              </a:extLst>
            </p:cNvPr>
            <p:cNvSpPr/>
            <p:nvPr/>
          </p:nvSpPr>
          <p:spPr>
            <a:xfrm>
              <a:off x="1008530" y="2252382"/>
              <a:ext cx="6293223" cy="302559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GPU Memory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8BA784ED-8E6D-B749-9442-8DB99B63ACF4}"/>
                </a:ext>
              </a:extLst>
            </p:cNvPr>
            <p:cNvSpPr/>
            <p:nvPr/>
          </p:nvSpPr>
          <p:spPr>
            <a:xfrm>
              <a:off x="670112" y="3762935"/>
              <a:ext cx="7653617" cy="302559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Memory Pageable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47D6C170-0B2D-254B-8DEB-81D6E0D98B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782" y="2386853"/>
              <a:ext cx="282389" cy="1364876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F0D3C71-3FBA-F141-98F7-A391E4032E7B}"/>
                </a:ext>
              </a:extLst>
            </p:cNvPr>
            <p:cNvCxnSpPr>
              <a:cxnSpLocks/>
            </p:cNvCxnSpPr>
            <p:nvPr/>
          </p:nvCxnSpPr>
          <p:spPr>
            <a:xfrm>
              <a:off x="2386853" y="2427194"/>
              <a:ext cx="114300" cy="1331259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E0F5792-33BF-5842-85B0-80586FE81B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1153" y="2541494"/>
              <a:ext cx="141194" cy="114972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AFB2023-E324-D44F-8819-22A0D0FC78E9}"/>
                </a:ext>
              </a:extLst>
            </p:cNvPr>
            <p:cNvCxnSpPr>
              <a:cxnSpLocks/>
            </p:cNvCxnSpPr>
            <p:nvPr/>
          </p:nvCxnSpPr>
          <p:spPr>
            <a:xfrm>
              <a:off x="3892924" y="2595282"/>
              <a:ext cx="80682" cy="1156447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9903CCA-C693-DA44-863E-55ADDE544DA1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3980329" y="2554941"/>
              <a:ext cx="174813" cy="114972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04C8197-1ABB-4141-A51D-CC8BEC5514D9}"/>
                </a:ext>
              </a:extLst>
            </p:cNvPr>
            <p:cNvCxnSpPr>
              <a:cxnSpLocks/>
            </p:cNvCxnSpPr>
            <p:nvPr/>
          </p:nvCxnSpPr>
          <p:spPr>
            <a:xfrm>
              <a:off x="5277971" y="2581835"/>
              <a:ext cx="87405" cy="116989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0B9031C-6F60-F64E-A2F4-5608014B7A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2100" y="2554941"/>
              <a:ext cx="282388" cy="116989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D1C8488-D2E3-EF41-93D6-53B5F4023411}"/>
                </a:ext>
              </a:extLst>
            </p:cNvPr>
            <p:cNvCxnSpPr>
              <a:cxnSpLocks/>
            </p:cNvCxnSpPr>
            <p:nvPr/>
          </p:nvCxnSpPr>
          <p:spPr>
            <a:xfrm>
              <a:off x="6911788" y="2427194"/>
              <a:ext cx="134471" cy="1290918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4522081B-94E9-574F-AB5D-943B00F91715}"/>
                </a:ext>
              </a:extLst>
            </p:cNvPr>
            <p:cNvSpPr/>
            <p:nvPr/>
          </p:nvSpPr>
          <p:spPr>
            <a:xfrm>
              <a:off x="782171" y="3054723"/>
              <a:ext cx="7326405" cy="302559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Memory Pinned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998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A11F-2482-4ED0-9214-5C64613C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Streams and Memory Async Memory</a:t>
            </a:r>
          </a:p>
        </p:txBody>
      </p:sp>
      <p:grpSp>
        <p:nvGrpSpPr>
          <p:cNvPr id="4" name="Group 3" descr="Diagram showing how single stream CUDA CPU/GPU code transfers data between CPU pinned memory and GPU global memory.">
            <a:extLst>
              <a:ext uri="{FF2B5EF4-FFF2-40B4-BE49-F238E27FC236}">
                <a16:creationId xmlns:a16="http://schemas.microsoft.com/office/drawing/2014/main" id="{7A919DE2-055B-744B-B014-04ECDEE26EA7}"/>
              </a:ext>
            </a:extLst>
          </p:cNvPr>
          <p:cNvGrpSpPr/>
          <p:nvPr/>
        </p:nvGrpSpPr>
        <p:grpSpPr>
          <a:xfrm>
            <a:off x="670112" y="1109382"/>
            <a:ext cx="7989794" cy="3442447"/>
            <a:chOff x="670112" y="1109382"/>
            <a:chExt cx="7989794" cy="3442447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D68D3F8A-72F9-074B-911A-239B428CCE32}"/>
                </a:ext>
              </a:extLst>
            </p:cNvPr>
            <p:cNvSpPr/>
            <p:nvPr/>
          </p:nvSpPr>
          <p:spPr>
            <a:xfrm>
              <a:off x="679076" y="3980329"/>
              <a:ext cx="7980830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Program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9135277E-DBDB-4344-A59E-FA7221D9E578}"/>
                </a:ext>
              </a:extLst>
            </p:cNvPr>
            <p:cNvSpPr/>
            <p:nvPr/>
          </p:nvSpPr>
          <p:spPr>
            <a:xfrm>
              <a:off x="995082" y="1281952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890105-49E9-D44F-934C-AC524563581F}"/>
                </a:ext>
              </a:extLst>
            </p:cNvPr>
            <p:cNvSpPr txBox="1"/>
            <p:nvPr/>
          </p:nvSpPr>
          <p:spPr>
            <a:xfrm>
              <a:off x="3465463" y="1109382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 Stream</a:t>
              </a:r>
            </a:p>
          </p:txBody>
        </p:sp>
        <p:sp>
          <p:nvSpPr>
            <p:cNvPr id="9" name="Striped Right Arrow 8">
              <a:extLst>
                <a:ext uri="{FF2B5EF4-FFF2-40B4-BE49-F238E27FC236}">
                  <a16:creationId xmlns:a16="http://schemas.microsoft.com/office/drawing/2014/main" id="{057DC0C3-39A8-9249-9363-D9BDC9EAA0CA}"/>
                </a:ext>
              </a:extLst>
            </p:cNvPr>
            <p:cNvSpPr/>
            <p:nvPr/>
          </p:nvSpPr>
          <p:spPr>
            <a:xfrm>
              <a:off x="1196789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0</a:t>
              </a:r>
            </a:p>
          </p:txBody>
        </p:sp>
        <p:sp>
          <p:nvSpPr>
            <p:cNvPr id="15" name="Striped Right Arrow 14">
              <a:extLst>
                <a:ext uri="{FF2B5EF4-FFF2-40B4-BE49-F238E27FC236}">
                  <a16:creationId xmlns:a16="http://schemas.microsoft.com/office/drawing/2014/main" id="{B3FAFAC8-BE4E-4B4C-8D40-70CE8271557B}"/>
                </a:ext>
              </a:extLst>
            </p:cNvPr>
            <p:cNvSpPr/>
            <p:nvPr/>
          </p:nvSpPr>
          <p:spPr>
            <a:xfrm>
              <a:off x="2660277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1</a:t>
              </a:r>
            </a:p>
          </p:txBody>
        </p:sp>
        <p:sp>
          <p:nvSpPr>
            <p:cNvPr id="16" name="Striped Right Arrow 15">
              <a:extLst>
                <a:ext uri="{FF2B5EF4-FFF2-40B4-BE49-F238E27FC236}">
                  <a16:creationId xmlns:a16="http://schemas.microsoft.com/office/drawing/2014/main" id="{3BF6B3A7-CE95-2042-8DA4-DA72616257BD}"/>
                </a:ext>
              </a:extLst>
            </p:cNvPr>
            <p:cNvSpPr/>
            <p:nvPr/>
          </p:nvSpPr>
          <p:spPr>
            <a:xfrm>
              <a:off x="4063253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2</a:t>
              </a:r>
            </a:p>
          </p:txBody>
        </p:sp>
        <p:sp>
          <p:nvSpPr>
            <p:cNvPr id="17" name="Striped Right Arrow 16">
              <a:extLst>
                <a:ext uri="{FF2B5EF4-FFF2-40B4-BE49-F238E27FC236}">
                  <a16:creationId xmlns:a16="http://schemas.microsoft.com/office/drawing/2014/main" id="{1D9CD73B-6D04-2C49-9513-03E080A682A1}"/>
                </a:ext>
              </a:extLst>
            </p:cNvPr>
            <p:cNvSpPr/>
            <p:nvPr/>
          </p:nvSpPr>
          <p:spPr>
            <a:xfrm>
              <a:off x="5741894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3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87761375-3C64-CE4C-960A-CBC6A3C25738}"/>
                </a:ext>
              </a:extLst>
            </p:cNvPr>
            <p:cNvSpPr/>
            <p:nvPr/>
          </p:nvSpPr>
          <p:spPr>
            <a:xfrm>
              <a:off x="1008530" y="2252382"/>
              <a:ext cx="6293223" cy="302559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GPU Memory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8BA784ED-8E6D-B749-9442-8DB99B63ACF4}"/>
                </a:ext>
              </a:extLst>
            </p:cNvPr>
            <p:cNvSpPr/>
            <p:nvPr/>
          </p:nvSpPr>
          <p:spPr>
            <a:xfrm>
              <a:off x="670112" y="3762935"/>
              <a:ext cx="7653617" cy="302559"/>
            </a:xfrm>
            <a:prstGeom prst="round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Memory Pinned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47D6C170-0B2D-254B-8DEB-81D6E0D98B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80782" y="2386853"/>
              <a:ext cx="282389" cy="1364876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F0D3C71-3FBA-F141-98F7-A391E4032E7B}"/>
                </a:ext>
              </a:extLst>
            </p:cNvPr>
            <p:cNvCxnSpPr>
              <a:cxnSpLocks/>
            </p:cNvCxnSpPr>
            <p:nvPr/>
          </p:nvCxnSpPr>
          <p:spPr>
            <a:xfrm>
              <a:off x="2386853" y="2427194"/>
              <a:ext cx="114300" cy="1331259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E0F5792-33BF-5842-85B0-80586FE81B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1153" y="2541494"/>
              <a:ext cx="141194" cy="114972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AFB2023-E324-D44F-8819-22A0D0FC78E9}"/>
                </a:ext>
              </a:extLst>
            </p:cNvPr>
            <p:cNvCxnSpPr>
              <a:cxnSpLocks/>
            </p:cNvCxnSpPr>
            <p:nvPr/>
          </p:nvCxnSpPr>
          <p:spPr>
            <a:xfrm>
              <a:off x="3892924" y="2595282"/>
              <a:ext cx="80682" cy="1156447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09903CCA-C693-DA44-863E-55ADDE544DA1}"/>
                </a:ext>
              </a:extLst>
            </p:cNvPr>
            <p:cNvCxnSpPr>
              <a:cxnSpLocks/>
              <a:endCxn id="3" idx="2"/>
            </p:cNvCxnSpPr>
            <p:nvPr/>
          </p:nvCxnSpPr>
          <p:spPr>
            <a:xfrm flipV="1">
              <a:off x="3980329" y="2554941"/>
              <a:ext cx="174813" cy="114972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04C8197-1ABB-4141-A51D-CC8BEC5514D9}"/>
                </a:ext>
              </a:extLst>
            </p:cNvPr>
            <p:cNvCxnSpPr>
              <a:cxnSpLocks/>
            </p:cNvCxnSpPr>
            <p:nvPr/>
          </p:nvCxnSpPr>
          <p:spPr>
            <a:xfrm>
              <a:off x="5277971" y="2581835"/>
              <a:ext cx="87405" cy="116989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C0B9031C-6F60-F64E-A2F4-5608014B7A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2100" y="2554941"/>
              <a:ext cx="282388" cy="1169894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D1C8488-D2E3-EF41-93D6-53B5F4023411}"/>
                </a:ext>
              </a:extLst>
            </p:cNvPr>
            <p:cNvCxnSpPr>
              <a:cxnSpLocks/>
            </p:cNvCxnSpPr>
            <p:nvPr/>
          </p:nvCxnSpPr>
          <p:spPr>
            <a:xfrm>
              <a:off x="6911788" y="2427194"/>
              <a:ext cx="134471" cy="1290918"/>
            </a:xfrm>
            <a:prstGeom prst="straightConnector1">
              <a:avLst/>
            </a:prstGeom>
            <a:ln w="57150">
              <a:solidFill>
                <a:schemeClr val="accent4"/>
              </a:solidFill>
              <a:prstDash val="lg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0206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A11F-2482-4ED0-9214-5C64613C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 or more Streams</a:t>
            </a:r>
          </a:p>
        </p:txBody>
      </p:sp>
      <p:grpSp>
        <p:nvGrpSpPr>
          <p:cNvPr id="3" name="Group 2" descr="Diagram showing how multiple GPU CUDA streams execute kernels asynchronously.">
            <a:extLst>
              <a:ext uri="{FF2B5EF4-FFF2-40B4-BE49-F238E27FC236}">
                <a16:creationId xmlns:a16="http://schemas.microsoft.com/office/drawing/2014/main" id="{5A101958-DA17-244C-87BD-7A49711E9169}"/>
              </a:ext>
            </a:extLst>
          </p:cNvPr>
          <p:cNvGrpSpPr/>
          <p:nvPr/>
        </p:nvGrpSpPr>
        <p:grpSpPr>
          <a:xfrm>
            <a:off x="679076" y="1109382"/>
            <a:ext cx="7980830" cy="3442447"/>
            <a:chOff x="679076" y="1109382"/>
            <a:chExt cx="7980830" cy="3442447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D68D3F8A-72F9-074B-911A-239B428CCE32}"/>
                </a:ext>
              </a:extLst>
            </p:cNvPr>
            <p:cNvSpPr/>
            <p:nvPr/>
          </p:nvSpPr>
          <p:spPr>
            <a:xfrm>
              <a:off x="679076" y="3980329"/>
              <a:ext cx="7980830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Program</a:t>
              </a:r>
            </a:p>
          </p:txBody>
        </p:sp>
        <p:sp>
          <p:nvSpPr>
            <p:cNvPr id="11" name="Right Arrow 10">
              <a:extLst>
                <a:ext uri="{FF2B5EF4-FFF2-40B4-BE49-F238E27FC236}">
                  <a16:creationId xmlns:a16="http://schemas.microsoft.com/office/drawing/2014/main" id="{9135277E-DBDB-4344-A59E-FA7221D9E578}"/>
                </a:ext>
              </a:extLst>
            </p:cNvPr>
            <p:cNvSpPr/>
            <p:nvPr/>
          </p:nvSpPr>
          <p:spPr>
            <a:xfrm>
              <a:off x="995082" y="1281952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890105-49E9-D44F-934C-AC524563581F}"/>
                </a:ext>
              </a:extLst>
            </p:cNvPr>
            <p:cNvSpPr txBox="1"/>
            <p:nvPr/>
          </p:nvSpPr>
          <p:spPr>
            <a:xfrm>
              <a:off x="3465463" y="1109382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Default Stream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8FC4F8D1-8653-F74F-965C-014489079CD8}"/>
                </a:ext>
              </a:extLst>
            </p:cNvPr>
            <p:cNvSpPr/>
            <p:nvPr/>
          </p:nvSpPr>
          <p:spPr>
            <a:xfrm>
              <a:off x="992840" y="2711822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D8C8EC-EB12-1048-9CFC-7C3B715B0F24}"/>
                </a:ext>
              </a:extLst>
            </p:cNvPr>
            <p:cNvSpPr txBox="1"/>
            <p:nvPr/>
          </p:nvSpPr>
          <p:spPr>
            <a:xfrm>
              <a:off x="3463221" y="2539252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 Stream</a:t>
              </a:r>
            </a:p>
          </p:txBody>
        </p:sp>
        <p:sp>
          <p:nvSpPr>
            <p:cNvPr id="9" name="Striped Right Arrow 8">
              <a:extLst>
                <a:ext uri="{FF2B5EF4-FFF2-40B4-BE49-F238E27FC236}">
                  <a16:creationId xmlns:a16="http://schemas.microsoft.com/office/drawing/2014/main" id="{057DC0C3-39A8-9249-9363-D9BDC9EAA0CA}"/>
                </a:ext>
              </a:extLst>
            </p:cNvPr>
            <p:cNvSpPr/>
            <p:nvPr/>
          </p:nvSpPr>
          <p:spPr>
            <a:xfrm>
              <a:off x="1196789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0</a:t>
              </a:r>
            </a:p>
          </p:txBody>
        </p:sp>
        <p:sp>
          <p:nvSpPr>
            <p:cNvPr id="15" name="Striped Right Arrow 14">
              <a:extLst>
                <a:ext uri="{FF2B5EF4-FFF2-40B4-BE49-F238E27FC236}">
                  <a16:creationId xmlns:a16="http://schemas.microsoft.com/office/drawing/2014/main" id="{B3FAFAC8-BE4E-4B4C-8D40-70CE8271557B}"/>
                </a:ext>
              </a:extLst>
            </p:cNvPr>
            <p:cNvSpPr/>
            <p:nvPr/>
          </p:nvSpPr>
          <p:spPr>
            <a:xfrm>
              <a:off x="2660277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1</a:t>
              </a:r>
            </a:p>
          </p:txBody>
        </p:sp>
        <p:sp>
          <p:nvSpPr>
            <p:cNvPr id="16" name="Striped Right Arrow 15">
              <a:extLst>
                <a:ext uri="{FF2B5EF4-FFF2-40B4-BE49-F238E27FC236}">
                  <a16:creationId xmlns:a16="http://schemas.microsoft.com/office/drawing/2014/main" id="{3BF6B3A7-CE95-2042-8DA4-DA72616257BD}"/>
                </a:ext>
              </a:extLst>
            </p:cNvPr>
            <p:cNvSpPr/>
            <p:nvPr/>
          </p:nvSpPr>
          <p:spPr>
            <a:xfrm>
              <a:off x="4063253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2</a:t>
              </a:r>
            </a:p>
          </p:txBody>
        </p:sp>
        <p:sp>
          <p:nvSpPr>
            <p:cNvPr id="17" name="Striped Right Arrow 16">
              <a:extLst>
                <a:ext uri="{FF2B5EF4-FFF2-40B4-BE49-F238E27FC236}">
                  <a16:creationId xmlns:a16="http://schemas.microsoft.com/office/drawing/2014/main" id="{1D9CD73B-6D04-2C49-9513-03E080A682A1}"/>
                </a:ext>
              </a:extLst>
            </p:cNvPr>
            <p:cNvSpPr/>
            <p:nvPr/>
          </p:nvSpPr>
          <p:spPr>
            <a:xfrm>
              <a:off x="5741894" y="162149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3</a:t>
              </a:r>
            </a:p>
          </p:txBody>
        </p: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BF466213-5CF7-E641-AAA5-9CCEDDE4B1F4}"/>
                </a:ext>
              </a:extLst>
            </p:cNvPr>
            <p:cNvSpPr/>
            <p:nvPr/>
          </p:nvSpPr>
          <p:spPr>
            <a:xfrm>
              <a:off x="1167653" y="305136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0</a:t>
              </a:r>
            </a:p>
          </p:txBody>
        </p:sp>
        <p:sp>
          <p:nvSpPr>
            <p:cNvPr id="19" name="Striped Right Arrow 18">
              <a:extLst>
                <a:ext uri="{FF2B5EF4-FFF2-40B4-BE49-F238E27FC236}">
                  <a16:creationId xmlns:a16="http://schemas.microsoft.com/office/drawing/2014/main" id="{DD57EB4F-ADAE-AE44-AA0B-CD0CBD94B650}"/>
                </a:ext>
              </a:extLst>
            </p:cNvPr>
            <p:cNvSpPr/>
            <p:nvPr/>
          </p:nvSpPr>
          <p:spPr>
            <a:xfrm>
              <a:off x="2631141" y="305136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1</a:t>
              </a:r>
            </a:p>
          </p:txBody>
        </p:sp>
        <p:sp>
          <p:nvSpPr>
            <p:cNvPr id="20" name="Striped Right Arrow 19">
              <a:extLst>
                <a:ext uri="{FF2B5EF4-FFF2-40B4-BE49-F238E27FC236}">
                  <a16:creationId xmlns:a16="http://schemas.microsoft.com/office/drawing/2014/main" id="{2192BDB7-5A92-1245-AD3F-5684557AECD8}"/>
                </a:ext>
              </a:extLst>
            </p:cNvPr>
            <p:cNvSpPr/>
            <p:nvPr/>
          </p:nvSpPr>
          <p:spPr>
            <a:xfrm>
              <a:off x="4034117" y="305136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2</a:t>
              </a:r>
            </a:p>
          </p:txBody>
        </p:sp>
        <p:sp>
          <p:nvSpPr>
            <p:cNvPr id="21" name="Striped Right Arrow 20">
              <a:extLst>
                <a:ext uri="{FF2B5EF4-FFF2-40B4-BE49-F238E27FC236}">
                  <a16:creationId xmlns:a16="http://schemas.microsoft.com/office/drawing/2014/main" id="{74B19E36-92E4-CE4C-BAAC-184D8DB1805E}"/>
                </a:ext>
              </a:extLst>
            </p:cNvPr>
            <p:cNvSpPr/>
            <p:nvPr/>
          </p:nvSpPr>
          <p:spPr>
            <a:xfrm>
              <a:off x="5712758" y="305136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65094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A11F-2482-4ED0-9214-5C64613C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Asynchronous(Non-blocking) Streams</a:t>
            </a:r>
          </a:p>
        </p:txBody>
      </p:sp>
      <p:grpSp>
        <p:nvGrpSpPr>
          <p:cNvPr id="3" name="Group 2" descr="Diagram showing how multiple kernels running on a single asynchronous GPU CUDA stream execute.">
            <a:extLst>
              <a:ext uri="{FF2B5EF4-FFF2-40B4-BE49-F238E27FC236}">
                <a16:creationId xmlns:a16="http://schemas.microsoft.com/office/drawing/2014/main" id="{A172E001-CDDA-C64B-BA85-E3EF55E7B94A}"/>
              </a:ext>
            </a:extLst>
          </p:cNvPr>
          <p:cNvGrpSpPr/>
          <p:nvPr/>
        </p:nvGrpSpPr>
        <p:grpSpPr>
          <a:xfrm>
            <a:off x="679076" y="1107140"/>
            <a:ext cx="8027894" cy="3444689"/>
            <a:chOff x="679076" y="1107140"/>
            <a:chExt cx="8027894" cy="3444689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D68D3F8A-72F9-074B-911A-239B428CCE32}"/>
                </a:ext>
              </a:extLst>
            </p:cNvPr>
            <p:cNvSpPr/>
            <p:nvPr/>
          </p:nvSpPr>
          <p:spPr>
            <a:xfrm>
              <a:off x="679076" y="3980329"/>
              <a:ext cx="7980830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Program</a:t>
              </a:r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8FC4F8D1-8653-F74F-965C-014489079CD8}"/>
                </a:ext>
              </a:extLst>
            </p:cNvPr>
            <p:cNvSpPr/>
            <p:nvPr/>
          </p:nvSpPr>
          <p:spPr>
            <a:xfrm>
              <a:off x="791133" y="1279710"/>
              <a:ext cx="7915837" cy="241150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D8C8EC-EB12-1048-9CFC-7C3B715B0F24}"/>
                </a:ext>
              </a:extLst>
            </p:cNvPr>
            <p:cNvSpPr txBox="1"/>
            <p:nvPr/>
          </p:nvSpPr>
          <p:spPr>
            <a:xfrm>
              <a:off x="3261515" y="1107140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User Stream</a:t>
              </a:r>
            </a:p>
          </p:txBody>
        </p: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BF466213-5CF7-E641-AAA5-9CCEDDE4B1F4}"/>
                </a:ext>
              </a:extLst>
            </p:cNvPr>
            <p:cNvSpPr/>
            <p:nvPr/>
          </p:nvSpPr>
          <p:spPr>
            <a:xfrm>
              <a:off x="905435" y="1901639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0</a:t>
              </a:r>
            </a:p>
          </p:txBody>
        </p:sp>
        <p:sp>
          <p:nvSpPr>
            <p:cNvPr id="19" name="Striped Right Arrow 18">
              <a:extLst>
                <a:ext uri="{FF2B5EF4-FFF2-40B4-BE49-F238E27FC236}">
                  <a16:creationId xmlns:a16="http://schemas.microsoft.com/office/drawing/2014/main" id="{DD57EB4F-ADAE-AE44-AA0B-CD0CBD94B650}"/>
                </a:ext>
              </a:extLst>
            </p:cNvPr>
            <p:cNvSpPr/>
            <p:nvPr/>
          </p:nvSpPr>
          <p:spPr>
            <a:xfrm>
              <a:off x="1548652" y="2473140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1</a:t>
              </a:r>
            </a:p>
          </p:txBody>
        </p:sp>
        <p:sp>
          <p:nvSpPr>
            <p:cNvPr id="20" name="Striped Right Arrow 19">
              <a:extLst>
                <a:ext uri="{FF2B5EF4-FFF2-40B4-BE49-F238E27FC236}">
                  <a16:creationId xmlns:a16="http://schemas.microsoft.com/office/drawing/2014/main" id="{2192BDB7-5A92-1245-AD3F-5684557AECD8}"/>
                </a:ext>
              </a:extLst>
            </p:cNvPr>
            <p:cNvSpPr/>
            <p:nvPr/>
          </p:nvSpPr>
          <p:spPr>
            <a:xfrm>
              <a:off x="3112993" y="2493310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2</a:t>
              </a:r>
            </a:p>
          </p:txBody>
        </p:sp>
        <p:sp>
          <p:nvSpPr>
            <p:cNvPr id="21" name="Striped Right Arrow 20">
              <a:extLst>
                <a:ext uri="{FF2B5EF4-FFF2-40B4-BE49-F238E27FC236}">
                  <a16:creationId xmlns:a16="http://schemas.microsoft.com/office/drawing/2014/main" id="{74B19E36-92E4-CE4C-BAAC-184D8DB1805E}"/>
                </a:ext>
              </a:extLst>
            </p:cNvPr>
            <p:cNvSpPr/>
            <p:nvPr/>
          </p:nvSpPr>
          <p:spPr>
            <a:xfrm>
              <a:off x="3783105" y="1928533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3</a:t>
              </a:r>
            </a:p>
          </p:txBody>
        </p:sp>
        <p:sp>
          <p:nvSpPr>
            <p:cNvPr id="22" name="Striped Right Arrow 21">
              <a:extLst>
                <a:ext uri="{FF2B5EF4-FFF2-40B4-BE49-F238E27FC236}">
                  <a16:creationId xmlns:a16="http://schemas.microsoft.com/office/drawing/2014/main" id="{BAD27C42-AE19-704C-9DC4-134383813DE9}"/>
                </a:ext>
              </a:extLst>
            </p:cNvPr>
            <p:cNvSpPr/>
            <p:nvPr/>
          </p:nvSpPr>
          <p:spPr>
            <a:xfrm>
              <a:off x="4587687" y="2497791"/>
              <a:ext cx="1230406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8644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AA11F-2482-4ED0-9214-5C64613CD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grpSp>
        <p:nvGrpSpPr>
          <p:cNvPr id="5" name="Group 4" descr="Diagram showing how multiple GPU CUDA streams using events to synchronously execute kernels and CPU code.">
            <a:extLst>
              <a:ext uri="{FF2B5EF4-FFF2-40B4-BE49-F238E27FC236}">
                <a16:creationId xmlns:a16="http://schemas.microsoft.com/office/drawing/2014/main" id="{22DB82CE-DB7F-F042-88A3-D93C1B1D2BF6}"/>
              </a:ext>
            </a:extLst>
          </p:cNvPr>
          <p:cNvGrpSpPr/>
          <p:nvPr/>
        </p:nvGrpSpPr>
        <p:grpSpPr>
          <a:xfrm>
            <a:off x="463924" y="820268"/>
            <a:ext cx="8195982" cy="3731561"/>
            <a:chOff x="463924" y="820268"/>
            <a:chExt cx="8195982" cy="3731561"/>
          </a:xfrm>
        </p:grpSpPr>
        <p:sp>
          <p:nvSpPr>
            <p:cNvPr id="7" name="Right Arrow 6">
              <a:extLst>
                <a:ext uri="{FF2B5EF4-FFF2-40B4-BE49-F238E27FC236}">
                  <a16:creationId xmlns:a16="http://schemas.microsoft.com/office/drawing/2014/main" id="{D68D3F8A-72F9-074B-911A-239B428CCE32}"/>
                </a:ext>
              </a:extLst>
            </p:cNvPr>
            <p:cNvSpPr/>
            <p:nvPr/>
          </p:nvSpPr>
          <p:spPr>
            <a:xfrm>
              <a:off x="679076" y="3980329"/>
              <a:ext cx="7980830" cy="5715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CPU Program</a:t>
              </a:r>
            </a:p>
          </p:txBody>
        </p:sp>
        <p:sp>
          <p:nvSpPr>
            <p:cNvPr id="3" name="Lightning Bolt 2">
              <a:extLst>
                <a:ext uri="{FF2B5EF4-FFF2-40B4-BE49-F238E27FC236}">
                  <a16:creationId xmlns:a16="http://schemas.microsoft.com/office/drawing/2014/main" id="{4B07B312-B38A-894B-9C5E-D463D727DC5B}"/>
                </a:ext>
              </a:extLst>
            </p:cNvPr>
            <p:cNvSpPr/>
            <p:nvPr/>
          </p:nvSpPr>
          <p:spPr>
            <a:xfrm>
              <a:off x="658906" y="3832412"/>
              <a:ext cx="450476" cy="389964"/>
            </a:xfrm>
            <a:prstGeom prst="lightningBol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0F5DF3A-5E8A-A049-B4FF-BF14288928CF}"/>
                </a:ext>
              </a:extLst>
            </p:cNvPr>
            <p:cNvSpPr txBox="1"/>
            <p:nvPr/>
          </p:nvSpPr>
          <p:spPr>
            <a:xfrm>
              <a:off x="463924" y="3281082"/>
              <a:ext cx="7551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Start</a:t>
              </a:r>
            </a:p>
            <a:p>
              <a:r>
                <a:rPr lang="en-US" dirty="0"/>
                <a:t>Event</a:t>
              </a:r>
            </a:p>
          </p:txBody>
        </p:sp>
        <p:sp>
          <p:nvSpPr>
            <p:cNvPr id="14" name="Lightning Bolt 13">
              <a:extLst>
                <a:ext uri="{FF2B5EF4-FFF2-40B4-BE49-F238E27FC236}">
                  <a16:creationId xmlns:a16="http://schemas.microsoft.com/office/drawing/2014/main" id="{19E48655-5864-924A-82C8-A142D8983E8A}"/>
                </a:ext>
              </a:extLst>
            </p:cNvPr>
            <p:cNvSpPr/>
            <p:nvPr/>
          </p:nvSpPr>
          <p:spPr>
            <a:xfrm>
              <a:off x="2472019" y="3872753"/>
              <a:ext cx="450476" cy="441512"/>
            </a:xfrm>
            <a:prstGeom prst="lightningBol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6C9F42-97DA-1F44-9FED-571F0BD2A371}"/>
                </a:ext>
              </a:extLst>
            </p:cNvPr>
            <p:cNvSpPr txBox="1"/>
            <p:nvPr/>
          </p:nvSpPr>
          <p:spPr>
            <a:xfrm>
              <a:off x="2256866" y="3319183"/>
              <a:ext cx="7551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End</a:t>
              </a:r>
            </a:p>
            <a:p>
              <a:r>
                <a:rPr lang="en-US" dirty="0"/>
                <a:t>Event</a:t>
              </a: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BA4E7E8B-6EE9-5C46-B586-F3499C81C1B1}"/>
                </a:ext>
              </a:extLst>
            </p:cNvPr>
            <p:cNvSpPr/>
            <p:nvPr/>
          </p:nvSpPr>
          <p:spPr>
            <a:xfrm>
              <a:off x="995082" y="992838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337D2A4-C5F6-C747-8DEE-443BC9D75BEE}"/>
                </a:ext>
              </a:extLst>
            </p:cNvPr>
            <p:cNvSpPr txBox="1"/>
            <p:nvPr/>
          </p:nvSpPr>
          <p:spPr>
            <a:xfrm>
              <a:off x="3465463" y="820268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Stream A</a:t>
              </a:r>
            </a:p>
          </p:txBody>
        </p:sp>
        <p:sp>
          <p:nvSpPr>
            <p:cNvPr id="25" name="Right Arrow 24">
              <a:extLst>
                <a:ext uri="{FF2B5EF4-FFF2-40B4-BE49-F238E27FC236}">
                  <a16:creationId xmlns:a16="http://schemas.microsoft.com/office/drawing/2014/main" id="{BF62D84E-973B-5B4E-8DD6-18AB708C7F04}"/>
                </a:ext>
              </a:extLst>
            </p:cNvPr>
            <p:cNvSpPr/>
            <p:nvPr/>
          </p:nvSpPr>
          <p:spPr>
            <a:xfrm>
              <a:off x="992840" y="2422708"/>
              <a:ext cx="6985748" cy="1225924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D69BB2A-F4FD-A546-AEC3-1C417B754A9B}"/>
                </a:ext>
              </a:extLst>
            </p:cNvPr>
            <p:cNvSpPr txBox="1"/>
            <p:nvPr/>
          </p:nvSpPr>
          <p:spPr>
            <a:xfrm>
              <a:off x="3463221" y="2250138"/>
              <a:ext cx="1718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Stream B</a:t>
              </a:r>
            </a:p>
          </p:txBody>
        </p:sp>
        <p:sp>
          <p:nvSpPr>
            <p:cNvPr id="27" name="Striped Right Arrow 26">
              <a:extLst>
                <a:ext uri="{FF2B5EF4-FFF2-40B4-BE49-F238E27FC236}">
                  <a16:creationId xmlns:a16="http://schemas.microsoft.com/office/drawing/2014/main" id="{3336057E-DD1F-E84E-8012-6334BFD80E4B}"/>
                </a:ext>
              </a:extLst>
            </p:cNvPr>
            <p:cNvSpPr/>
            <p:nvPr/>
          </p:nvSpPr>
          <p:spPr>
            <a:xfrm>
              <a:off x="1196788" y="1332379"/>
              <a:ext cx="1425387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A1</a:t>
              </a:r>
            </a:p>
          </p:txBody>
        </p:sp>
        <p:sp>
          <p:nvSpPr>
            <p:cNvPr id="35" name="Striped Right Arrow 34">
              <a:extLst>
                <a:ext uri="{FF2B5EF4-FFF2-40B4-BE49-F238E27FC236}">
                  <a16:creationId xmlns:a16="http://schemas.microsoft.com/office/drawing/2014/main" id="{B026E300-4CFC-1E47-B57E-265E3DBD9408}"/>
                </a:ext>
              </a:extLst>
            </p:cNvPr>
            <p:cNvSpPr/>
            <p:nvPr/>
          </p:nvSpPr>
          <p:spPr>
            <a:xfrm>
              <a:off x="3601571" y="1336862"/>
              <a:ext cx="1425387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A2</a:t>
              </a:r>
            </a:p>
          </p:txBody>
        </p:sp>
        <p:sp>
          <p:nvSpPr>
            <p:cNvPr id="36" name="Lightning Bolt 35">
              <a:extLst>
                <a:ext uri="{FF2B5EF4-FFF2-40B4-BE49-F238E27FC236}">
                  <a16:creationId xmlns:a16="http://schemas.microsoft.com/office/drawing/2014/main" id="{991DCE23-D6E5-924B-BC1A-8714EB3D0CB7}"/>
                </a:ext>
              </a:extLst>
            </p:cNvPr>
            <p:cNvSpPr/>
            <p:nvPr/>
          </p:nvSpPr>
          <p:spPr>
            <a:xfrm>
              <a:off x="3245224" y="3883959"/>
              <a:ext cx="450476" cy="389964"/>
            </a:xfrm>
            <a:prstGeom prst="lightningBol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789EB2F-4343-914F-83EA-DCDE52DB54FD}"/>
                </a:ext>
              </a:extLst>
            </p:cNvPr>
            <p:cNvSpPr txBox="1"/>
            <p:nvPr/>
          </p:nvSpPr>
          <p:spPr>
            <a:xfrm>
              <a:off x="3050242" y="3332629"/>
              <a:ext cx="7551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Start</a:t>
              </a:r>
            </a:p>
            <a:p>
              <a:r>
                <a:rPr lang="en-US" dirty="0"/>
                <a:t>Event</a:t>
              </a:r>
            </a:p>
          </p:txBody>
        </p:sp>
        <p:sp>
          <p:nvSpPr>
            <p:cNvPr id="38" name="Lightning Bolt 37">
              <a:extLst>
                <a:ext uri="{FF2B5EF4-FFF2-40B4-BE49-F238E27FC236}">
                  <a16:creationId xmlns:a16="http://schemas.microsoft.com/office/drawing/2014/main" id="{9DC65E50-7A8A-9F46-8955-4DF73886DF15}"/>
                </a:ext>
              </a:extLst>
            </p:cNvPr>
            <p:cNvSpPr/>
            <p:nvPr/>
          </p:nvSpPr>
          <p:spPr>
            <a:xfrm>
              <a:off x="4993342" y="2445124"/>
              <a:ext cx="450476" cy="389964"/>
            </a:xfrm>
            <a:prstGeom prst="lightningBol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BF8851B-B2A0-ED40-B1B6-28BEFC35EA2F}"/>
                </a:ext>
              </a:extLst>
            </p:cNvPr>
            <p:cNvSpPr txBox="1"/>
            <p:nvPr/>
          </p:nvSpPr>
          <p:spPr>
            <a:xfrm>
              <a:off x="4798360" y="1893794"/>
              <a:ext cx="7551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Start</a:t>
              </a:r>
            </a:p>
            <a:p>
              <a:r>
                <a:rPr lang="en-US" dirty="0"/>
                <a:t>Event</a:t>
              </a:r>
            </a:p>
          </p:txBody>
        </p:sp>
        <p:sp>
          <p:nvSpPr>
            <p:cNvPr id="42" name="Striped Right Arrow 41">
              <a:extLst>
                <a:ext uri="{FF2B5EF4-FFF2-40B4-BE49-F238E27FC236}">
                  <a16:creationId xmlns:a16="http://schemas.microsoft.com/office/drawing/2014/main" id="{CA537C69-4CE2-F64F-9F60-F3F684B4293F}"/>
                </a:ext>
              </a:extLst>
            </p:cNvPr>
            <p:cNvSpPr/>
            <p:nvPr/>
          </p:nvSpPr>
          <p:spPr>
            <a:xfrm>
              <a:off x="5468471" y="2733115"/>
              <a:ext cx="1425387" cy="524435"/>
            </a:xfrm>
            <a:prstGeom prst="striped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kernel B1</a:t>
              </a:r>
            </a:p>
          </p:txBody>
        </p:sp>
        <p:sp>
          <p:nvSpPr>
            <p:cNvPr id="44" name="Lightning Bolt 43">
              <a:extLst>
                <a:ext uri="{FF2B5EF4-FFF2-40B4-BE49-F238E27FC236}">
                  <a16:creationId xmlns:a16="http://schemas.microsoft.com/office/drawing/2014/main" id="{0B216FA7-2A0C-D542-B02A-73DF762CDAA2}"/>
                </a:ext>
              </a:extLst>
            </p:cNvPr>
            <p:cNvSpPr/>
            <p:nvPr/>
          </p:nvSpPr>
          <p:spPr>
            <a:xfrm>
              <a:off x="6806454" y="2458570"/>
              <a:ext cx="450476" cy="441512"/>
            </a:xfrm>
            <a:prstGeom prst="lightningBolt">
              <a:avLst/>
            </a:prstGeom>
            <a:solidFill>
              <a:schemeClr val="accent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B991F75-3B9C-C54A-9CE1-45381753304E}"/>
                </a:ext>
              </a:extLst>
            </p:cNvPr>
            <p:cNvSpPr txBox="1"/>
            <p:nvPr/>
          </p:nvSpPr>
          <p:spPr>
            <a:xfrm>
              <a:off x="6591301" y="1905000"/>
              <a:ext cx="75514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End</a:t>
              </a:r>
            </a:p>
            <a:p>
              <a:r>
                <a:rPr lang="en-US" dirty="0"/>
                <a:t>Event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253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B59C4D-1B12-5F45-A82F-D9B35E2E9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8E69021-B328-EB48-9597-755C6B75AAA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2185146"/>
            <a:ext cx="4682835" cy="224830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complex data workflows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Asynchronous data/control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 data in batches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Handle partial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Resource management across one or more GPUs/CPUs</a:t>
            </a:r>
          </a:p>
        </p:txBody>
      </p:sp>
    </p:spTree>
    <p:extLst>
      <p:ext uri="{BB962C8B-B14F-4D97-AF65-F5344CB8AC3E}">
        <p14:creationId xmlns:p14="http://schemas.microsoft.com/office/powerpoint/2010/main" val="540367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AAB8DFE-79F5-F04A-9CB9-85EC938E80CB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533A1E65-D138-5E42-8283-D5DFED7E00A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C9195C4-32ED-1840-BB21-16BBC00D9F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51abd47-9546-4a61-92e9-da62ec2358b6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CCA0581E-A123-4E9D-9FB3-CD8FDA6A38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051abd47-9546-4a61-92e9-da62ec2358b6"/>
    <ds:schemaRef ds:uri="http://purl.org/dc/dcmitype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elements/1.1/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fc700d6a-14c8-4431-87f0-1eb34fcb9ec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40</TotalTime>
  <Words>155</Words>
  <Application>Microsoft Macintosh PowerPoint</Application>
  <PresentationFormat>On-screen Show (16:9)</PresentationFormat>
  <Paragraphs>67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at Scale for the Enterprise</vt:lpstr>
      <vt:lpstr>Streams and Memory w/Synced Memory</vt:lpstr>
      <vt:lpstr>Streams and Memory Async Memory</vt:lpstr>
      <vt:lpstr>1 or more Streams</vt:lpstr>
      <vt:lpstr>Asynchronous(Non-blocking) Streams</vt:lpstr>
      <vt:lpstr>Events</vt:lpstr>
      <vt:lpstr>Use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at Scale for the Enterprise</dc:title>
  <dc:creator>Chance Pascale</dc:creator>
  <cp:lastModifiedBy>Chance Pascale</cp:lastModifiedBy>
  <cp:revision>1</cp:revision>
  <dcterms:created xsi:type="dcterms:W3CDTF">2021-10-08T21:13:54Z</dcterms:created>
  <dcterms:modified xsi:type="dcterms:W3CDTF">2021-10-30T16:29:34Z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